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3650" y="15910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Cerveau Et </a:t>
            </a:r>
            <a:r>
              <a:rPr lang="fr"/>
              <a:t>Émotions</a:t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54"/>
            <a:ext cx="48705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Projet de 4ème année - INFO4 - Polytech Marseille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Élèves: SOME Josaphat, GAUTIN Maxime et </a:t>
            </a:r>
            <a:r>
              <a:rPr lang="fr" sz="1300"/>
              <a:t>HADJI Mathias</a:t>
            </a:r>
            <a:endParaRPr sz="13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Tuteur: QUAFAFOU Mohamed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40442" l="12730" r="44071" t="8909"/>
          <a:stretch/>
        </p:blipFill>
        <p:spPr>
          <a:xfrm>
            <a:off x="1627712" y="1067175"/>
            <a:ext cx="5888576" cy="3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26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04025" y="2374950"/>
            <a:ext cx="18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Diagramme de séquence:</a:t>
            </a:r>
            <a:endParaRPr b="1" sz="3600" u="sng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SVM : Support Vector Machine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Apprentissage supervisé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L’algorithme va classifier les données récupérées en 2 classes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Relax, 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Émotif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Renvoie la probabilité d’être relaxer (Pourcentage affiché sur le cercle)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311700" y="26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26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25" y="1152425"/>
            <a:ext cx="1589825" cy="28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425" y="1152425"/>
            <a:ext cx="1589825" cy="28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325" y="1152425"/>
            <a:ext cx="1589825" cy="282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850738" y="4216000"/>
            <a:ext cx="1810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Page d’accueil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389188" y="4216000"/>
            <a:ext cx="1962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Page de connexion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6264088" y="4216000"/>
            <a:ext cx="1962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Page principale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697250" y="2656800"/>
            <a:ext cx="768000" cy="39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496100" y="2656800"/>
            <a:ext cx="768000" cy="39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01" y="1266325"/>
            <a:ext cx="1610450" cy="28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250" y="1266325"/>
            <a:ext cx="1610450" cy="286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125" y="2083568"/>
            <a:ext cx="1706224" cy="127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150" y="2061300"/>
            <a:ext cx="1706225" cy="12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050000" y="2226000"/>
            <a:ext cx="10440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 b="1" sz="24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311700" y="26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266325"/>
            <a:ext cx="2846100" cy="339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Objectifs accomplis: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Développer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une application Android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Se servir du dispositif Muse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Récupérer, analyser et utiliser les données du casque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96225" y="1266325"/>
            <a:ext cx="2846100" cy="339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Apports: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Compétences techniques (Muse &amp; Android)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Organisation (Planning &amp; Objectifs)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080750" y="1266325"/>
            <a:ext cx="2846100" cy="338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Perspective d’avenir</a:t>
            </a: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Classifier différentes émotions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Faire la distinctions entre les différents types d’ondes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Associer AnalytiCeM &amp; 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450" y="2500300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25" y="3078175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50" y="435542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563" y="1266325"/>
            <a:ext cx="3458876" cy="34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25"/>
            <a:ext cx="85206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romanUcPeriod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Présentation du projet précédent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romanUcPeriod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Objectifs du projet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romanUcPeriod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Organisation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Cycle en 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Planning effectif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romanUcPeriod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de l’application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Architecture Android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Diagramme MVC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Apprentissage SVM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Activités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Résultats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romanUcPeriod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r>
              <a:rPr lang="fr"/>
              <a:t> du projet précédent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		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Langage : Swift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									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Plateforme: IOs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										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Développé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par 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11480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Vincent Demilly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1148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Gaël Foppolo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11480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Jérémie Galland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29549" l="39100" r="38662" t="29675"/>
          <a:stretch/>
        </p:blipFill>
        <p:spPr>
          <a:xfrm>
            <a:off x="1293788" y="1266325"/>
            <a:ext cx="2800076" cy="28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précédent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114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Fonctionnalités 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Appairage du casque Muse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Affichage du signal EEG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Récupération de données GPS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Récupération de données 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météo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Stockage des données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Gestion des sessions utilisateur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00" y="992775"/>
            <a:ext cx="3429300" cy="39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du projet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Créer une application android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Apprendre à se servir du dispositif muse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Utiliser le SDK de Muse pour Android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Récupérer les données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Analyser ces données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Donner le niveau de relaxation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075" y="1048150"/>
            <a:ext cx="1790275" cy="10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01" y="1898719"/>
            <a:ext cx="1790276" cy="134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562" y="3670625"/>
            <a:ext cx="1789564" cy="10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6374975" y="3961000"/>
            <a:ext cx="890400" cy="4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0225" y="3723225"/>
            <a:ext cx="1693775" cy="9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Cycle en V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813" y="1650450"/>
            <a:ext cx="6384375" cy="3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311713" y="255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13" y="255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438" y="1152425"/>
            <a:ext cx="4989125" cy="37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et architecture 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Android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45550"/>
            <a:ext cx="8520600" cy="3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Android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Android est un système d’exploitation mobile basé sur le noyau Linux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développé par Google.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Structure de base d’une application android 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125" y="0"/>
            <a:ext cx="3313875" cy="50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837" y="1284800"/>
            <a:ext cx="5712321" cy="34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04025" y="2374950"/>
            <a:ext cx="18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Diagramme MVC:</a:t>
            </a:r>
            <a:endParaRPr b="1" sz="3600" u="sng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311700" y="26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